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3716000" cy="1950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EF660B-B6D9-4625-B447-D833738FB4E0}" v="1" dt="2022-09-02T20:07:02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85781" autoAdjust="0"/>
  </p:normalViewPr>
  <p:slideViewPr>
    <p:cSldViewPr snapToGrid="0">
      <p:cViewPr varScale="1">
        <p:scale>
          <a:sx n="35" d="100"/>
          <a:sy n="35" d="100"/>
        </p:scale>
        <p:origin x="312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192499"/>
            <a:ext cx="11658600" cy="6791396"/>
          </a:xfrm>
          <a:prstGeom prst="rect">
            <a:avLst/>
          </a:prstGeo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0245797"/>
            <a:ext cx="10287000" cy="47097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5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038582"/>
            <a:ext cx="11830050" cy="37704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5192889"/>
            <a:ext cx="11830050" cy="123771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038578"/>
            <a:ext cx="2957513" cy="165314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038578"/>
            <a:ext cx="8701088" cy="16531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3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038582"/>
            <a:ext cx="11830050" cy="37704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5192889"/>
            <a:ext cx="11830050" cy="123771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0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863259"/>
            <a:ext cx="11830050" cy="8114452"/>
          </a:xfrm>
          <a:prstGeom prst="rect">
            <a:avLst/>
          </a:prstGeo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3054477"/>
            <a:ext cx="11830050" cy="42671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9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038582"/>
            <a:ext cx="11830050" cy="37704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5192889"/>
            <a:ext cx="5829300" cy="123771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5192889"/>
            <a:ext cx="5829300" cy="123771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5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038582"/>
            <a:ext cx="11830050" cy="37704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781975"/>
            <a:ext cx="5802510" cy="23435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7125547"/>
            <a:ext cx="5802510" cy="104806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781975"/>
            <a:ext cx="5831087" cy="23435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7125547"/>
            <a:ext cx="5831087" cy="104806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03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038582"/>
            <a:ext cx="11830050" cy="37704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7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0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300480"/>
            <a:ext cx="4423767" cy="455168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808680"/>
            <a:ext cx="6943725" cy="1386275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852160"/>
            <a:ext cx="4423767" cy="10841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9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300480"/>
            <a:ext cx="4423767" cy="455168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808680"/>
            <a:ext cx="6943725" cy="1386275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852160"/>
            <a:ext cx="4423767" cy="10841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054107ED-BFEA-41D2-8CEA-51245D37FCA1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18080289"/>
            <a:ext cx="4629150" cy="103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18080289"/>
            <a:ext cx="3086100" cy="1038578"/>
          </a:xfrm>
          <a:prstGeom prst="rect">
            <a:avLst/>
          </a:prstGeom>
        </p:spPr>
        <p:txBody>
          <a:bodyPr/>
          <a:lstStyle/>
          <a:p>
            <a:fld id="{1805BCEA-B978-4362-A16E-2EDD25B29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2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F046F8-B23A-47FC-842F-0F603941E525}"/>
              </a:ext>
            </a:extLst>
          </p:cNvPr>
          <p:cNvSpPr/>
          <p:nvPr userDrawn="1"/>
        </p:nvSpPr>
        <p:spPr>
          <a:xfrm>
            <a:off x="1" y="1"/>
            <a:ext cx="13716000" cy="2306778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ED20E6-D116-4865-B4D1-07D17EAFD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06" y="18706012"/>
            <a:ext cx="655865" cy="569909"/>
          </a:xfrm>
          <a:prstGeom prst="rect">
            <a:avLst/>
          </a:prstGeom>
        </p:spPr>
      </p:pic>
      <p:pic>
        <p:nvPicPr>
          <p:cNvPr id="5" name="Picture 4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BC76A73B-A1EA-4799-98CB-8B8D6A3971F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73538" y="508620"/>
            <a:ext cx="4769093" cy="129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6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56D4548-08AF-4AFC-985C-B3514BA71FFA}"/>
              </a:ext>
            </a:extLst>
          </p:cNvPr>
          <p:cNvSpPr txBox="1"/>
          <p:nvPr/>
        </p:nvSpPr>
        <p:spPr>
          <a:xfrm flipH="1">
            <a:off x="7287562" y="2900380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of Findings</a:t>
            </a:r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A641EDC2-2451-4B18-B1B4-D72D08CDA8F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338139" y="3801809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719F1B-EFD5-4441-ADA1-45020085A9EB}"/>
              </a:ext>
            </a:extLst>
          </p:cNvPr>
          <p:cNvSpPr txBox="1"/>
          <p:nvPr/>
        </p:nvSpPr>
        <p:spPr>
          <a:xfrm flipH="1">
            <a:off x="7287562" y="5968661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EBP Guidelines</a:t>
            </a:r>
          </a:p>
        </p:txBody>
      </p:sp>
      <p:sp>
        <p:nvSpPr>
          <p:cNvPr id="13" name="TextBox 60">
            <a:extLst>
              <a:ext uri="{FF2B5EF4-FFF2-40B4-BE49-F238E27FC236}">
                <a16:creationId xmlns:a16="http://schemas.microsoft.com/office/drawing/2014/main" id="{7C8669A4-EC05-403D-BA4D-2F39CD73561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338139" y="6769837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1B1EE0-37CF-45AE-9E58-5077C5458334}"/>
              </a:ext>
            </a:extLst>
          </p:cNvPr>
          <p:cNvSpPr txBox="1"/>
          <p:nvPr/>
        </p:nvSpPr>
        <p:spPr>
          <a:xfrm flipH="1">
            <a:off x="7287562" y="8612236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Framework</a:t>
            </a:r>
          </a:p>
        </p:txBody>
      </p:sp>
      <p:sp>
        <p:nvSpPr>
          <p:cNvPr id="15" name="TextBox 60">
            <a:extLst>
              <a:ext uri="{FF2B5EF4-FFF2-40B4-BE49-F238E27FC236}">
                <a16:creationId xmlns:a16="http://schemas.microsoft.com/office/drawing/2014/main" id="{C0E8D557-2CB1-4166-8531-3A279611491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338138" y="9403274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B745C7-AE3F-4A20-AE22-DC242C443B67}"/>
              </a:ext>
            </a:extLst>
          </p:cNvPr>
          <p:cNvSpPr txBox="1"/>
          <p:nvPr/>
        </p:nvSpPr>
        <p:spPr>
          <a:xfrm flipH="1">
            <a:off x="585975" y="2900380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17" name="TextBox 60">
            <a:extLst>
              <a:ext uri="{FF2B5EF4-FFF2-40B4-BE49-F238E27FC236}">
                <a16:creationId xmlns:a16="http://schemas.microsoft.com/office/drawing/2014/main" id="{7CA18166-AE74-4AF9-818F-342B02C2768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36552" y="3801809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D38616-F299-487D-991E-BDF3C0BAC83D}"/>
              </a:ext>
            </a:extLst>
          </p:cNvPr>
          <p:cNvSpPr txBox="1"/>
          <p:nvPr/>
        </p:nvSpPr>
        <p:spPr>
          <a:xfrm flipH="1">
            <a:off x="585975" y="5968661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 Assessment</a:t>
            </a:r>
          </a:p>
        </p:txBody>
      </p:sp>
      <p:sp>
        <p:nvSpPr>
          <p:cNvPr id="19" name="TextBox 60">
            <a:extLst>
              <a:ext uri="{FF2B5EF4-FFF2-40B4-BE49-F238E27FC236}">
                <a16:creationId xmlns:a16="http://schemas.microsoft.com/office/drawing/2014/main" id="{5B13DFE4-4E28-422F-8C04-7B572AE0F4E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36552" y="6769837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7AD157-9524-4DDA-98DC-3538843E0D77}"/>
              </a:ext>
            </a:extLst>
          </p:cNvPr>
          <p:cNvSpPr txBox="1"/>
          <p:nvPr/>
        </p:nvSpPr>
        <p:spPr>
          <a:xfrm flipH="1">
            <a:off x="585975" y="8612236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PICOT Question</a:t>
            </a:r>
          </a:p>
        </p:txBody>
      </p:sp>
      <p:sp>
        <p:nvSpPr>
          <p:cNvPr id="21" name="TextBox 60">
            <a:extLst>
              <a:ext uri="{FF2B5EF4-FFF2-40B4-BE49-F238E27FC236}">
                <a16:creationId xmlns:a16="http://schemas.microsoft.com/office/drawing/2014/main" id="{EF003814-3F24-49FF-9624-181A9FD07BD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36551" y="9403274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B4F751-F318-41FD-9651-D8863C7F8588}"/>
              </a:ext>
            </a:extLst>
          </p:cNvPr>
          <p:cNvSpPr/>
          <p:nvPr/>
        </p:nvSpPr>
        <p:spPr>
          <a:xfrm>
            <a:off x="302988" y="2606047"/>
            <a:ext cx="6351372" cy="9952537"/>
          </a:xfrm>
          <a:prstGeom prst="rect">
            <a:avLst/>
          </a:prstGeom>
          <a:noFill/>
          <a:ln w="190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4D560E-E058-4F73-8F9F-F1ACFEFD3A16}"/>
              </a:ext>
            </a:extLst>
          </p:cNvPr>
          <p:cNvSpPr/>
          <p:nvPr/>
        </p:nvSpPr>
        <p:spPr>
          <a:xfrm>
            <a:off x="7025066" y="2606047"/>
            <a:ext cx="6351372" cy="9952537"/>
          </a:xfrm>
          <a:prstGeom prst="rect">
            <a:avLst/>
          </a:prstGeom>
          <a:noFill/>
          <a:ln w="190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D6DD9A-BDDE-4485-914D-27022BF5EE27}"/>
              </a:ext>
            </a:extLst>
          </p:cNvPr>
          <p:cNvSpPr txBox="1"/>
          <p:nvPr/>
        </p:nvSpPr>
        <p:spPr>
          <a:xfrm flipH="1">
            <a:off x="585975" y="13163813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to Change</a:t>
            </a:r>
          </a:p>
        </p:txBody>
      </p:sp>
      <p:sp>
        <p:nvSpPr>
          <p:cNvPr id="25" name="TextBox 60">
            <a:extLst>
              <a:ext uri="{FF2B5EF4-FFF2-40B4-BE49-F238E27FC236}">
                <a16:creationId xmlns:a16="http://schemas.microsoft.com/office/drawing/2014/main" id="{F2E85E13-1B29-4C1C-9A3D-7F1EC78FFB5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36552" y="13964989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1F1F8F-7C96-43F6-880C-E211C4E057C4}"/>
              </a:ext>
            </a:extLst>
          </p:cNvPr>
          <p:cNvSpPr txBox="1"/>
          <p:nvPr/>
        </p:nvSpPr>
        <p:spPr>
          <a:xfrm flipH="1">
            <a:off x="585975" y="15807388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71B3DC55-4F01-445B-9B96-FFBF586D3FE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36551" y="16598426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DE42E1-A7A3-4E5D-BED7-8825E192F468}"/>
              </a:ext>
            </a:extLst>
          </p:cNvPr>
          <p:cNvSpPr txBox="1"/>
          <p:nvPr/>
        </p:nvSpPr>
        <p:spPr>
          <a:xfrm flipH="1">
            <a:off x="7287562" y="13163813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779C4D06-F87E-429A-AFEC-749F1F786B4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338139" y="13964989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B751E5-CF3C-422F-8606-5D7436E51918}"/>
              </a:ext>
            </a:extLst>
          </p:cNvPr>
          <p:cNvSpPr txBox="1"/>
          <p:nvPr/>
        </p:nvSpPr>
        <p:spPr>
          <a:xfrm flipH="1">
            <a:off x="7287562" y="15807388"/>
            <a:ext cx="5805887" cy="713798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31" name="TextBox 60">
            <a:extLst>
              <a:ext uri="{FF2B5EF4-FFF2-40B4-BE49-F238E27FC236}">
                <a16:creationId xmlns:a16="http://schemas.microsoft.com/office/drawing/2014/main" id="{95712021-767E-47A3-82A9-376BD56C520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338138" y="16598426"/>
            <a:ext cx="56482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600" dirty="0" err="1">
                <a:cs typeface="Arial" panose="020B0604020202020204" pitchFamily="34" charset="0"/>
              </a:rPr>
              <a:t>xxxxxxxxxxxxxxxxxxxxxx</a:t>
            </a:r>
            <a:endParaRPr lang="en-US" altLang="en-US" sz="1600" dirty="0"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29DA57-42AA-475F-AB87-101F21BBCF43}"/>
              </a:ext>
            </a:extLst>
          </p:cNvPr>
          <p:cNvSpPr/>
          <p:nvPr/>
        </p:nvSpPr>
        <p:spPr>
          <a:xfrm>
            <a:off x="313232" y="12852917"/>
            <a:ext cx="6351372" cy="5617963"/>
          </a:xfrm>
          <a:prstGeom prst="rect">
            <a:avLst/>
          </a:prstGeom>
          <a:noFill/>
          <a:ln w="190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2AB3D5E-1D4D-465B-A181-97D3D1EB9116}"/>
              </a:ext>
            </a:extLst>
          </p:cNvPr>
          <p:cNvSpPr/>
          <p:nvPr/>
        </p:nvSpPr>
        <p:spPr>
          <a:xfrm>
            <a:off x="7014819" y="12852917"/>
            <a:ext cx="6351372" cy="5617963"/>
          </a:xfrm>
          <a:prstGeom prst="rect">
            <a:avLst/>
          </a:prstGeom>
          <a:noFill/>
          <a:ln w="190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34" name="Title 9">
            <a:extLst>
              <a:ext uri="{FF2B5EF4-FFF2-40B4-BE49-F238E27FC236}">
                <a16:creationId xmlns:a16="http://schemas.microsoft.com/office/drawing/2014/main" id="{3EEAA836-5DEC-4F09-8DB5-9507F55BF2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88" y="329845"/>
            <a:ext cx="7667771" cy="8122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sz="4800" dirty="0"/>
              <a:t>Title of the Poster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75A2F998-6760-47F1-AAED-597B14874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989" y="1190690"/>
            <a:ext cx="9047994" cy="81221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>
              <a:lnSpc>
                <a:spcPct val="100000"/>
              </a:lnSpc>
            </a:pPr>
            <a:r>
              <a:rPr lang="en-US" sz="2400" dirty="0"/>
              <a:t>Presenter Name, Credentials</a:t>
            </a:r>
          </a:p>
          <a:p>
            <a:pPr lvl="0" algn="l">
              <a:lnSpc>
                <a:spcPct val="100000"/>
              </a:lnSpc>
            </a:pPr>
            <a:r>
              <a:rPr lang="en-US" sz="2400" dirty="0"/>
              <a:t>Faculty mentor’s name, Credentials</a:t>
            </a:r>
          </a:p>
        </p:txBody>
      </p:sp>
    </p:spTree>
    <p:extLst>
      <p:ext uri="{BB962C8B-B14F-4D97-AF65-F5344CB8AC3E}">
        <p14:creationId xmlns:p14="http://schemas.microsoft.com/office/powerpoint/2010/main" val="222459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1" ma:contentTypeDescription="Create a new document." ma:contentTypeScope="" ma:versionID="b061d1c20839513ab07dbae69eca024c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c135de557e19577e2783e979e75a5f8d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Props1.xml><?xml version="1.0" encoding="utf-8"?>
<ds:datastoreItem xmlns:ds="http://schemas.openxmlformats.org/officeDocument/2006/customXml" ds:itemID="{F12F6A15-D0B8-4E08-8BDD-CBF129D9F4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73F00C-2189-40DC-A118-89017B2EE0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39012C-A267-4F66-A39B-7308F410ABEE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24</cp:revision>
  <dcterms:created xsi:type="dcterms:W3CDTF">2019-06-05T16:06:28Z</dcterms:created>
  <dcterms:modified xsi:type="dcterms:W3CDTF">2024-01-24T20:36:00Z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